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Myriad Pro" pitchFamily="34" charset="0"/>
              </a:rPr>
              <a:t>Chemokine</a:t>
            </a:r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 Receptors</a:t>
            </a:r>
            <a:endParaRPr lang="en-US" sz="4000" dirty="0">
              <a:solidFill>
                <a:schemeClr val="bg1"/>
              </a:solidFill>
              <a:latin typeface="Myriad Pro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97387" y="1168138"/>
            <a:ext cx="6836420" cy="567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  <a:effectLst>
            <a:glow rad="101600">
              <a:schemeClr val="bg1">
                <a:alpha val="60000"/>
              </a:schemeClr>
            </a:glow>
          </a:effectLst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46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Chemokine Receptors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5</cp:revision>
  <dcterms:created xsi:type="dcterms:W3CDTF">2012-04-18T21:07:47Z</dcterms:created>
  <dcterms:modified xsi:type="dcterms:W3CDTF">2012-06-28T19:12:48Z</dcterms:modified>
</cp:coreProperties>
</file>