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91" autoAdjust="0"/>
  </p:normalViewPr>
  <p:slideViewPr>
    <p:cSldViewPr snapToGrid="0">
      <p:cViewPr varScale="1">
        <p:scale>
          <a:sx n="82" d="100"/>
          <a:sy n="82" d="100"/>
        </p:scale>
        <p:origin x="-8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99081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Myriad Pro" pitchFamily="34" charset="0"/>
              </a:rPr>
              <a:t>Fluorophore Brightness Index</a:t>
            </a:r>
            <a:endParaRPr lang="en-US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2" cstate="print"/>
            <a:srcRect r="20139" b="21970"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4203" y="1203767"/>
            <a:ext cx="6003330" cy="5372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115751" y="1296365"/>
            <a:ext cx="3102014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/>
              <a:t>The Fluorophore Brightness Index Score </a:t>
            </a:r>
            <a:r>
              <a:rPr lang="en-US" sz="1700" dirty="0" smtClean="0"/>
              <a:t>is a relative </a:t>
            </a:r>
            <a:r>
              <a:rPr lang="en-US" sz="1700" dirty="0" smtClean="0"/>
              <a:t>indication </a:t>
            </a:r>
            <a:r>
              <a:rPr lang="en-US" sz="1700" dirty="0" smtClean="0"/>
              <a:t>of fluorescence intensity above the </a:t>
            </a:r>
            <a:r>
              <a:rPr lang="en-US" sz="1700" dirty="0" smtClean="0"/>
              <a:t>background </a:t>
            </a:r>
            <a:r>
              <a:rPr lang="en-US" sz="1700" dirty="0" smtClean="0"/>
              <a:t>for </a:t>
            </a:r>
            <a:r>
              <a:rPr lang="en-US" sz="1700" dirty="0" smtClean="0"/>
              <a:t>each fluorophore </a:t>
            </a:r>
            <a:r>
              <a:rPr lang="en-US" sz="1700" dirty="0" smtClean="0"/>
              <a:t>antibody conjugation (1=dim, 5=brightest). </a:t>
            </a:r>
            <a:endParaRPr lang="en-US" sz="1700" dirty="0" smtClean="0"/>
          </a:p>
          <a:p>
            <a:endParaRPr lang="en-US" sz="1700" b="1" dirty="0" smtClean="0"/>
          </a:p>
          <a:p>
            <a:r>
              <a:rPr lang="en-US" sz="1700" b="1" dirty="0" smtClean="0"/>
              <a:t>Factors affecting brightness: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700" dirty="0" smtClean="0"/>
              <a:t>Flow </a:t>
            </a:r>
            <a:r>
              <a:rPr lang="en-US" sz="1700" dirty="0" err="1" smtClean="0"/>
              <a:t>cytometer</a:t>
            </a:r>
            <a:endParaRPr lang="en-US" sz="1700" dirty="0" smtClean="0"/>
          </a:p>
          <a:p>
            <a:pPr marL="91440" indent="-91440">
              <a:buFont typeface="Arial" pitchFamily="34" charset="0"/>
              <a:buChar char="•"/>
            </a:pPr>
            <a:r>
              <a:rPr lang="en-US" sz="1700" dirty="0" smtClean="0"/>
              <a:t>The instrument configuration 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700" dirty="0" smtClean="0"/>
              <a:t>Laser power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700" dirty="0" smtClean="0"/>
              <a:t>Antibody clone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700" dirty="0" smtClean="0"/>
              <a:t>Antigen target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700" dirty="0" smtClean="0"/>
              <a:t>F/P ratios 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700" dirty="0" smtClean="0"/>
              <a:t>Buffer conditions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700" dirty="0" smtClean="0"/>
              <a:t>Cell type/treatments</a:t>
            </a: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56</TotalTime>
  <Words>50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Fluorophore Brightness Index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4</cp:revision>
  <dcterms:created xsi:type="dcterms:W3CDTF">2012-04-18T21:07:47Z</dcterms:created>
  <dcterms:modified xsi:type="dcterms:W3CDTF">2012-06-27T04:46:45Z</dcterms:modified>
</cp:coreProperties>
</file>