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35" autoAdjust="0"/>
  </p:normalViewPr>
  <p:slideViewPr>
    <p:cSldViewPr snapToGrid="0">
      <p:cViewPr>
        <p:scale>
          <a:sx n="90" d="100"/>
          <a:sy n="90" d="100"/>
        </p:scale>
        <p:origin x="-110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41062-7E7C-411F-B0A7-26BAC1B096F6}" type="datetimeFigureOut">
              <a:rPr lang="en-US" smtClean="0"/>
              <a:pPr/>
              <a:t>07/23/2012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1B69C-CF21-4546-9331-9A844BBCA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1B69C-CF21-4546-9331-9A844BBCAF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18749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136"/>
            <a:ext cx="8229600" cy="99081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Myriad Pro Light" pitchFamily="34" charset="0"/>
              </a:rPr>
              <a:t>Macrophage Polarization</a:t>
            </a:r>
            <a:endParaRPr lang="en-US" sz="4000" dirty="0">
              <a:solidFill>
                <a:schemeClr val="bg1"/>
              </a:solidFill>
              <a:latin typeface="Myriad Pro Light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83785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pic>
        <p:nvPicPr>
          <p:cNvPr id="4" name="Picture 3" descr="\\dopus\groups\marketing\Email_Blasts\2011\MacrophagePolarization\Polarization_Figur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9218" y="1127789"/>
            <a:ext cx="5715000" cy="4762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225</TotalTime>
  <Words>5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Macrophage Polarization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Dzung Nguyen</cp:lastModifiedBy>
  <cp:revision>18</cp:revision>
  <dcterms:created xsi:type="dcterms:W3CDTF">2012-04-18T21:07:47Z</dcterms:created>
  <dcterms:modified xsi:type="dcterms:W3CDTF">2012-07-23T15:27:00Z</dcterms:modified>
</cp:coreProperties>
</file>