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4" r="1289"/>
          <a:stretch/>
        </p:blipFill>
        <p:spPr bwMode="auto">
          <a:xfrm>
            <a:off x="2308245" y="1546325"/>
            <a:ext cx="4676012" cy="516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The Synapse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9706"/>
            <a:ext cx="2366665" cy="576470"/>
            <a:chOff x="16737" y="6231317"/>
            <a:chExt cx="2366665" cy="576470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96460" y="1144856"/>
            <a:ext cx="848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neural synapse allows </a:t>
            </a:r>
            <a:r>
              <a:rPr lang="en-US" dirty="0" smtClean="0">
                <a:solidFill>
                  <a:srgbClr val="FF0000"/>
                </a:solidFill>
              </a:rPr>
              <a:t>chemical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F0"/>
                </a:solidFill>
              </a:rPr>
              <a:t>electrical</a:t>
            </a:r>
            <a:r>
              <a:rPr lang="en-US" dirty="0" smtClean="0"/>
              <a:t> signal transmission between neurons.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17813" y="2337047"/>
            <a:ext cx="2159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a chemical synapse, the </a:t>
            </a:r>
            <a:r>
              <a:rPr lang="en-US" sz="1200" b="1" dirty="0" smtClean="0">
                <a:solidFill>
                  <a:srgbClr val="7030A0"/>
                </a:solidFill>
              </a:rPr>
              <a:t>axon terminal </a:t>
            </a:r>
            <a:r>
              <a:rPr lang="en-US" sz="1200" dirty="0" smtClean="0"/>
              <a:t>of the presynaptic neuron packages </a:t>
            </a:r>
            <a:r>
              <a:rPr lang="en-US" sz="1200" b="1" dirty="0" smtClean="0">
                <a:solidFill>
                  <a:srgbClr val="FF0000"/>
                </a:solidFill>
              </a:rPr>
              <a:t>neurotransmitters</a:t>
            </a:r>
            <a:r>
              <a:rPr lang="en-US" sz="1200" dirty="0" smtClean="0"/>
              <a:t> into synaptic vesicles.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233020" y="2986481"/>
            <a:ext cx="822121" cy="82762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0601" y="3170229"/>
            <a:ext cx="1983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Calcium ions trigger the fusion of synaptic vesicles to the presynaptic membrane, releasing its cargo into the </a:t>
            </a:r>
            <a:r>
              <a:rPr lang="en-US" sz="1200" b="1" dirty="0" smtClean="0">
                <a:solidFill>
                  <a:srgbClr val="7030A0"/>
                </a:solidFill>
              </a:rPr>
              <a:t>synaptic cleft</a:t>
            </a:r>
            <a:r>
              <a:rPr lang="en-US" sz="1200" dirty="0" smtClean="0"/>
              <a:t>.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610686" y="3967993"/>
            <a:ext cx="1350628" cy="8472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4257" y="5152118"/>
            <a:ext cx="2067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Neurotransmitter receptors on the </a:t>
            </a:r>
            <a:r>
              <a:rPr lang="en-US" sz="1200" b="1" dirty="0" smtClean="0">
                <a:solidFill>
                  <a:srgbClr val="7030A0"/>
                </a:solidFill>
              </a:rPr>
              <a:t>dendrite</a:t>
            </a:r>
            <a:r>
              <a:rPr lang="en-US" sz="1200" dirty="0" smtClean="0">
                <a:solidFill>
                  <a:srgbClr val="7030A0"/>
                </a:solidFill>
              </a:rPr>
              <a:t> </a:t>
            </a:r>
            <a:r>
              <a:rPr lang="en-US" sz="1200" dirty="0" smtClean="0"/>
              <a:t>of the postsynaptic neuron receive these signals, which are processed in the </a:t>
            </a:r>
            <a:r>
              <a:rPr lang="en-US" sz="1200" b="1" dirty="0" smtClean="0">
                <a:solidFill>
                  <a:srgbClr val="FF0000"/>
                </a:solidFill>
              </a:rPr>
              <a:t>postsynaptic density</a:t>
            </a:r>
            <a:r>
              <a:rPr lang="en-US" sz="1200" dirty="0" smtClean="0"/>
              <a:t>.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670958" y="5578679"/>
            <a:ext cx="1384183" cy="26005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611</TotalTime>
  <Words>75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The Synapse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29</cp:revision>
  <dcterms:created xsi:type="dcterms:W3CDTF">2012-04-18T21:07:47Z</dcterms:created>
  <dcterms:modified xsi:type="dcterms:W3CDTF">2015-07-02T21:21:23Z</dcterms:modified>
</cp:coreProperties>
</file>